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3" r:id="rId6"/>
    <p:sldId id="264" r:id="rId7"/>
    <p:sldId id="269" r:id="rId8"/>
    <p:sldId id="268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33174-FB04-0159-64E4-824B458A8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849CF9-827B-8094-96DA-F42019BA1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505E56-7AC7-CE66-E55C-515A83973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892EA9-0EC6-8604-757D-13F6AFE69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C8CC5E-D9D8-F445-EB8D-45BB1E07D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38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750464-126A-B6B5-DBD4-D05A87E8C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D986FE-D4CA-DAA8-586D-7744F672B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3F7C69-AB15-7DDB-5C1F-78B03632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65628D-E324-6EB5-4E64-9985B65E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8E1C42-F436-941D-F6A7-64268D9E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39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65E2BE-F481-DCA7-8B5C-C09DBC839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50B730B-C7CC-8176-3363-E9BF37156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16B79F-F6EE-BDC3-FD5F-D2676D16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9C671E-6448-9CCE-B61F-34495108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F9AC38-F7D6-F35E-4C97-2397842C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75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22DEF-1C61-82D3-0F64-CFC17B43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51BC29-2D7C-ADEA-6E4B-34CD411C2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432911-52F9-54E9-5C8F-5C29EFE1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5E7F82-545E-3D0E-B359-91E36A89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52196E-84FC-565F-B725-D73BC6188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4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4B47F-4E46-7A60-CB4E-3E03C1EDA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1B3CD1-4B3A-1B9A-3ADD-BADAB0C91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B72B8E-FC6E-6EB6-AAEC-CDC32B5B5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FC28FB-3B2E-2816-E0E4-E478ABBC2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06604B-7517-ED77-8E3A-12715B16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58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AE68F-C233-6BD9-81BD-F2AB7C7DA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4B7ECD-5BAD-E8C2-A5D6-83DCD4A1A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1BFAFD-4B81-5A7B-505B-237B773AD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2DDCFF-9433-6F42-4E2D-69C1E060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8C550D-A86C-F610-2040-B40D5455A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5DA897-E4D0-0402-7D4A-BFC99F1C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59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A509F6-1E00-D11E-00C9-898F69F4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5A2355-AA5F-3B4B-A964-FFA4B300A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CE1F41-B732-36A3-8CA2-4D8265395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FFE86F-C63B-FD21-EB63-B0A90CB5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09184F7-6CBF-0CD3-BC8E-91A32EA3E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F8EA652-0EAC-C9C9-FB64-85E0F8C6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D9490CD-B9DE-821E-3DAE-CDCC34B8A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0B72551-AC91-2A8A-9CD7-888CD2BFB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37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BF3777-FC42-B34F-0D17-74DAADDA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F5561AF-906B-2663-F15C-057CCEB0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CE6C13E-7998-CA63-12A4-48A3A4B8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2F68789-B0CF-F55A-251C-DF2DA9CE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26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15111EA-0811-FBEF-3D06-019950D4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101737A-DD34-70AD-468B-65D678DF1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CA1AA3-6BCA-0359-8B47-02C27877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015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B0B55-EF88-1647-9DF5-54D0CFDF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EB5D4A-978C-AC39-9133-2A7F8C50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1CEC794-BFF6-968C-2094-7D9687D21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F9575B-2D54-6B23-E9FB-D1F5DC6A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585F03-17B5-5178-629E-01A0D3B7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980EDE-C832-8A5B-70D3-D422A152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98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9F784-5287-70E4-576C-40EE29015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39F6EAB-9478-E725-B4D8-A22563BFD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0903C35-C847-3094-A58C-B42BC3D38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777225-DA95-C94C-05D4-A69A7ED68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ADDD32-7913-443D-3033-2586C94A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9B32EE-A311-94FF-9E31-7E1898F6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73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4E75D6A-1312-C006-734B-AE76BB34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DB8D20-95E8-2C48-9FB7-93152DEE3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680DB2-AA17-C32D-D758-578511006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3D564F-C4D8-4CDD-F257-E2BEE258C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837127-9A70-7EC4-2A93-5CBA14BDD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6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AB89ED-D048-D7DC-5BB9-F5DD1E507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Determinante 3x3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5BC483-E639-D94A-54D0-1A0A90E48D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Prof. Cláudio C. Coelho</a:t>
            </a:r>
          </a:p>
          <a:p>
            <a:r>
              <a:rPr lang="pt-BR" dirty="0"/>
              <a:t>2º ANO EM</a:t>
            </a:r>
          </a:p>
        </p:txBody>
      </p:sp>
    </p:spTree>
    <p:extLst>
      <p:ext uri="{BB962C8B-B14F-4D97-AF65-F5344CB8AC3E}">
        <p14:creationId xmlns:p14="http://schemas.microsoft.com/office/powerpoint/2010/main" val="3237532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29430DE-EEB3-CC3F-BD2F-CA664CDBB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DD456D7-AE1E-468A-4D14-1F2F57FF1EED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4D59C2-AF99-26B0-CC95-7A6DE291D985}"/>
              </a:ext>
            </a:extLst>
          </p:cNvPr>
          <p:cNvSpPr txBox="1"/>
          <p:nvPr/>
        </p:nvSpPr>
        <p:spPr>
          <a:xfrm>
            <a:off x="6823588" y="832972"/>
            <a:ext cx="4945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3º modo:</a:t>
            </a:r>
          </a:p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Método direto</a:t>
            </a:r>
          </a:p>
        </p:txBody>
      </p:sp>
    </p:spTree>
    <p:extLst>
      <p:ext uri="{BB962C8B-B14F-4D97-AF65-F5344CB8AC3E}">
        <p14:creationId xmlns:p14="http://schemas.microsoft.com/office/powerpoint/2010/main" val="73126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32D6A-A55D-0095-E133-1661081EC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C332C635-7D9A-B756-170C-8BCACE41F9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111BD99-0F34-1C78-7539-86FA5D1008D4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DB15FD-80FE-1E6E-C1C5-5AB04BA163FA}"/>
              </a:ext>
            </a:extLst>
          </p:cNvPr>
          <p:cNvSpPr txBox="1"/>
          <p:nvPr/>
        </p:nvSpPr>
        <p:spPr>
          <a:xfrm>
            <a:off x="136642" y="6322081"/>
            <a:ext cx="9400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3º modo: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Método direto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D835751-BEDB-C448-F9C3-776758341057}"/>
              </a:ext>
            </a:extLst>
          </p:cNvPr>
          <p:cNvSpPr txBox="1"/>
          <p:nvPr/>
        </p:nvSpPr>
        <p:spPr>
          <a:xfrm>
            <a:off x="6685000" y="753685"/>
            <a:ext cx="41993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traçar as diagonais PRINCIPAIS, sempre pegando 3 valores!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87D64B3C-39AD-E11E-E825-C688A83583F2}"/>
              </a:ext>
            </a:extLst>
          </p:cNvPr>
          <p:cNvCxnSpPr/>
          <p:nvPr/>
        </p:nvCxnSpPr>
        <p:spPr>
          <a:xfrm>
            <a:off x="2782529" y="1730477"/>
            <a:ext cx="2379406" cy="23302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C4215488-F4E8-BAB6-7915-38B2166631F4}"/>
              </a:ext>
            </a:extLst>
          </p:cNvPr>
          <p:cNvCxnSpPr/>
          <p:nvPr/>
        </p:nvCxnSpPr>
        <p:spPr>
          <a:xfrm>
            <a:off x="2782529" y="2782529"/>
            <a:ext cx="1995948" cy="19762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3988D59C-E7CB-F3E3-424B-E1FAEF7E3E9F}"/>
              </a:ext>
            </a:extLst>
          </p:cNvPr>
          <p:cNvSpPr txBox="1"/>
          <p:nvPr/>
        </p:nvSpPr>
        <p:spPr>
          <a:xfrm>
            <a:off x="3352800" y="4985626"/>
            <a:ext cx="4060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Como é necessário ter 3 valores, temos que ligar com o que restou: 5 </a:t>
            </a:r>
          </a:p>
        </p:txBody>
      </p:sp>
      <p:sp>
        <p:nvSpPr>
          <p:cNvPr id="10" name="Arco 9">
            <a:extLst>
              <a:ext uri="{FF2B5EF4-FFF2-40B4-BE49-F238E27FC236}">
                <a16:creationId xmlns:a16="http://schemas.microsoft.com/office/drawing/2014/main" id="{26A3A46E-C559-906B-A17F-014772CEDBF3}"/>
              </a:ext>
            </a:extLst>
          </p:cNvPr>
          <p:cNvSpPr/>
          <p:nvPr/>
        </p:nvSpPr>
        <p:spPr>
          <a:xfrm>
            <a:off x="4104443" y="1809078"/>
            <a:ext cx="1897739" cy="2969399"/>
          </a:xfrm>
          <a:prstGeom prst="arc">
            <a:avLst>
              <a:gd name="adj1" fmla="val 16386197"/>
              <a:gd name="adj2" fmla="val 5821038"/>
            </a:avLst>
          </a:prstGeom>
          <a:noFill/>
          <a:ln>
            <a:headEnd type="arrow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FB1AC4EA-36E5-5A32-8679-984062BCB7D8}"/>
              </a:ext>
            </a:extLst>
          </p:cNvPr>
          <p:cNvCxnSpPr/>
          <p:nvPr/>
        </p:nvCxnSpPr>
        <p:spPr>
          <a:xfrm>
            <a:off x="2713703" y="3770671"/>
            <a:ext cx="1848465" cy="16469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A5DD436-BF30-15AA-280D-1460349A67F0}"/>
              </a:ext>
            </a:extLst>
          </p:cNvPr>
          <p:cNvSpPr txBox="1"/>
          <p:nvPr/>
        </p:nvSpPr>
        <p:spPr>
          <a:xfrm>
            <a:off x="3909008" y="5586716"/>
            <a:ext cx="4497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Como é necessário ter 3 valores, temos que ligar com os dois restantes: 4 e 7</a:t>
            </a:r>
          </a:p>
        </p:txBody>
      </p:sp>
      <p:sp>
        <p:nvSpPr>
          <p:cNvPr id="14" name="Arco 13">
            <a:extLst>
              <a:ext uri="{FF2B5EF4-FFF2-40B4-BE49-F238E27FC236}">
                <a16:creationId xmlns:a16="http://schemas.microsoft.com/office/drawing/2014/main" id="{17D89445-BAF8-387A-429D-05FFE88F5366}"/>
              </a:ext>
            </a:extLst>
          </p:cNvPr>
          <p:cNvSpPr/>
          <p:nvPr/>
        </p:nvSpPr>
        <p:spPr>
          <a:xfrm>
            <a:off x="3421626" y="2692677"/>
            <a:ext cx="2379406" cy="2809468"/>
          </a:xfrm>
          <a:prstGeom prst="arc">
            <a:avLst>
              <a:gd name="adj1" fmla="val 17678424"/>
              <a:gd name="adj2" fmla="val 5821038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C6D8EC0-83EB-CC3A-8AD5-0F6BEEB62FA3}"/>
              </a:ext>
            </a:extLst>
          </p:cNvPr>
          <p:cNvCxnSpPr/>
          <p:nvPr/>
        </p:nvCxnSpPr>
        <p:spPr>
          <a:xfrm flipH="1" flipV="1">
            <a:off x="3421626" y="1440426"/>
            <a:ext cx="1543664" cy="12522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08301C5-F19D-68C2-B9E0-678342AE9006}"/>
              </a:ext>
            </a:extLst>
          </p:cNvPr>
          <p:cNvSpPr txBox="1"/>
          <p:nvPr/>
        </p:nvSpPr>
        <p:spPr>
          <a:xfrm>
            <a:off x="7220858" y="2125235"/>
            <a:ext cx="41993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vamos multiplicar e somar os valores da </a:t>
            </a:r>
            <a:r>
              <a:rPr lang="pt-BR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364ACF1-5661-D138-D963-C70A8029E5F3}"/>
              </a:ext>
            </a:extLst>
          </p:cNvPr>
          <p:cNvSpPr txBox="1"/>
          <p:nvPr/>
        </p:nvSpPr>
        <p:spPr>
          <a:xfrm>
            <a:off x="7100910" y="3404561"/>
            <a:ext cx="406072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1·2 ·1 = 2</a:t>
            </a:r>
          </a:p>
          <a:p>
            <a:r>
              <a:rPr lang="pt-BR" dirty="0"/>
              <a:t>(-3) ·5 ·5 = -75</a:t>
            </a:r>
          </a:p>
          <a:p>
            <a:r>
              <a:rPr lang="pt-BR" dirty="0"/>
              <a:t>0 ·7 ·4 = 0</a:t>
            </a:r>
          </a:p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Somando tudo</a:t>
            </a:r>
            <a:r>
              <a:rPr lang="pt-BR" dirty="0"/>
              <a:t>: 2 +(-75) + 0 = </a:t>
            </a:r>
            <a:r>
              <a:rPr 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-73</a:t>
            </a:r>
            <a:endParaRPr lang="pt-BR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146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  <p:bldP spid="14" grpId="0" animBg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B2DA3-9F1B-619D-BD0F-0F9A2C023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922A7EA4-5412-C0C5-407E-35A202AEBF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1B1FB4F-BAE1-E90C-B12C-7EB713224660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1215B34-B927-214D-F378-9CDB87024842}"/>
              </a:ext>
            </a:extLst>
          </p:cNvPr>
          <p:cNvSpPr txBox="1"/>
          <p:nvPr/>
        </p:nvSpPr>
        <p:spPr>
          <a:xfrm>
            <a:off x="136642" y="6322081"/>
            <a:ext cx="9400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3º modo: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Método direto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0E745DD-45D5-28A4-A164-60B0F1170011}"/>
              </a:ext>
            </a:extLst>
          </p:cNvPr>
          <p:cNvSpPr txBox="1"/>
          <p:nvPr/>
        </p:nvSpPr>
        <p:spPr>
          <a:xfrm>
            <a:off x="6685000" y="753685"/>
            <a:ext cx="41993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traçar as diagonais SECUNDÁRIAS, sempre pegando 3 valores!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6D7A4415-C335-BE8F-BEC3-213EF6B6E7BF}"/>
              </a:ext>
            </a:extLst>
          </p:cNvPr>
          <p:cNvCxnSpPr>
            <a:cxnSpLocks/>
          </p:cNvCxnSpPr>
          <p:nvPr/>
        </p:nvCxnSpPr>
        <p:spPr>
          <a:xfrm flipH="1">
            <a:off x="2084439" y="1809078"/>
            <a:ext cx="2576051" cy="22123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8477B67A-C440-8EE7-6189-590824F6A3A9}"/>
              </a:ext>
            </a:extLst>
          </p:cNvPr>
          <p:cNvCxnSpPr>
            <a:cxnSpLocks/>
          </p:cNvCxnSpPr>
          <p:nvPr/>
        </p:nvCxnSpPr>
        <p:spPr>
          <a:xfrm flipH="1">
            <a:off x="2644877" y="2762865"/>
            <a:ext cx="1917291" cy="17304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647F5BE5-5614-51ED-8A20-67F1F45FECF6}"/>
              </a:ext>
            </a:extLst>
          </p:cNvPr>
          <p:cNvSpPr txBox="1"/>
          <p:nvPr/>
        </p:nvSpPr>
        <p:spPr>
          <a:xfrm>
            <a:off x="319286" y="4706034"/>
            <a:ext cx="4060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Como é necessário ter 3 valores, temos que ligar com o que restou: 1 </a:t>
            </a:r>
          </a:p>
        </p:txBody>
      </p:sp>
      <p:sp>
        <p:nvSpPr>
          <p:cNvPr id="10" name="Arco 9">
            <a:extLst>
              <a:ext uri="{FF2B5EF4-FFF2-40B4-BE49-F238E27FC236}">
                <a16:creationId xmlns:a16="http://schemas.microsoft.com/office/drawing/2014/main" id="{30891CEC-CBFE-0A83-065F-2FB75E50E896}"/>
              </a:ext>
            </a:extLst>
          </p:cNvPr>
          <p:cNvSpPr/>
          <p:nvPr/>
        </p:nvSpPr>
        <p:spPr>
          <a:xfrm flipH="1">
            <a:off x="1440891" y="1592581"/>
            <a:ext cx="1982695" cy="2969399"/>
          </a:xfrm>
          <a:prstGeom prst="arc">
            <a:avLst>
              <a:gd name="adj1" fmla="val 16386197"/>
              <a:gd name="adj2" fmla="val 5821038"/>
            </a:avLst>
          </a:prstGeom>
          <a:noFill/>
          <a:ln>
            <a:headEnd type="arrow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F216F68C-0ED2-3B45-250A-B094B2A21E9F}"/>
              </a:ext>
            </a:extLst>
          </p:cNvPr>
          <p:cNvCxnSpPr>
            <a:cxnSpLocks/>
          </p:cNvCxnSpPr>
          <p:nvPr/>
        </p:nvCxnSpPr>
        <p:spPr>
          <a:xfrm flipH="1">
            <a:off x="3215148" y="3780814"/>
            <a:ext cx="1429351" cy="13339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C7EE135-41BD-9A17-F20A-0F8A6EFBDDD8}"/>
              </a:ext>
            </a:extLst>
          </p:cNvPr>
          <p:cNvSpPr txBox="1"/>
          <p:nvPr/>
        </p:nvSpPr>
        <p:spPr>
          <a:xfrm>
            <a:off x="1902542" y="5369079"/>
            <a:ext cx="4497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Como é necessário ter 3 valores, temos que ligar com os dois restantes: -3 e 4</a:t>
            </a:r>
          </a:p>
        </p:txBody>
      </p:sp>
      <p:sp>
        <p:nvSpPr>
          <p:cNvPr id="14" name="Arco 13">
            <a:extLst>
              <a:ext uri="{FF2B5EF4-FFF2-40B4-BE49-F238E27FC236}">
                <a16:creationId xmlns:a16="http://schemas.microsoft.com/office/drawing/2014/main" id="{A39AC5B2-8EE6-9A4E-314B-6CC89D86C723}"/>
              </a:ext>
            </a:extLst>
          </p:cNvPr>
          <p:cNvSpPr/>
          <p:nvPr/>
        </p:nvSpPr>
        <p:spPr>
          <a:xfrm flipH="1">
            <a:off x="1770330" y="2556387"/>
            <a:ext cx="1992993" cy="2733116"/>
          </a:xfrm>
          <a:prstGeom prst="arc">
            <a:avLst>
              <a:gd name="adj1" fmla="val 17678424"/>
              <a:gd name="adj2" fmla="val 5821038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35C29C17-508B-2CC1-01CC-809FC377423C}"/>
              </a:ext>
            </a:extLst>
          </p:cNvPr>
          <p:cNvCxnSpPr>
            <a:cxnSpLocks/>
          </p:cNvCxnSpPr>
          <p:nvPr/>
        </p:nvCxnSpPr>
        <p:spPr>
          <a:xfrm flipV="1">
            <a:off x="2389239" y="1248697"/>
            <a:ext cx="1582993" cy="13863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E4010FF-BA69-0E81-2540-92419F015AC7}"/>
              </a:ext>
            </a:extLst>
          </p:cNvPr>
          <p:cNvSpPr txBox="1"/>
          <p:nvPr/>
        </p:nvSpPr>
        <p:spPr>
          <a:xfrm>
            <a:off x="7220858" y="2125235"/>
            <a:ext cx="41993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vamos multiplicar e somar os valores da </a:t>
            </a:r>
            <a:r>
              <a:rPr lang="pt-BR" sz="24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60259DF-4911-FD7D-D6BD-A6CB9F54ECAC}"/>
              </a:ext>
            </a:extLst>
          </p:cNvPr>
          <p:cNvSpPr txBox="1"/>
          <p:nvPr/>
        </p:nvSpPr>
        <p:spPr>
          <a:xfrm>
            <a:off x="7100910" y="3404561"/>
            <a:ext cx="406072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1·5 ·7 = 35</a:t>
            </a:r>
          </a:p>
          <a:p>
            <a:r>
              <a:rPr lang="pt-BR" dirty="0"/>
              <a:t>4 ·(-3) ·1 = -12</a:t>
            </a:r>
          </a:p>
          <a:p>
            <a:r>
              <a:rPr lang="pt-BR" dirty="0"/>
              <a:t>0 ·2 ·5 = 0</a:t>
            </a:r>
          </a:p>
          <a:p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Somando tudo</a:t>
            </a:r>
            <a:r>
              <a:rPr lang="pt-BR" dirty="0"/>
              <a:t>: 35 +(-12) + 0 =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-23</a:t>
            </a:r>
            <a:endParaRPr lang="pt-BR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283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  <p:bldP spid="14" grpId="0" animBg="1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EFC2B-8BD3-7E0F-50AB-E01D24A2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B891CCC-A8B6-2B5A-03BF-76D9E5C6E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F1553CA-79BE-37E0-3916-C2CB925C94E3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CB6C1F-791B-91CA-DC2A-B581F89E5266}"/>
              </a:ext>
            </a:extLst>
          </p:cNvPr>
          <p:cNvSpPr txBox="1"/>
          <p:nvPr/>
        </p:nvSpPr>
        <p:spPr>
          <a:xfrm>
            <a:off x="6823588" y="832972"/>
            <a:ext cx="4945625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Finalmente, fazemos:</a:t>
            </a: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Sendo, </a:t>
            </a:r>
          </a:p>
          <a:p>
            <a:r>
              <a:rPr lang="pt-BR" sz="28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 = -73 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 = 23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pt-BR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-73 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pt-BR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-96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777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46B52-9ADB-C981-CF16-D9FEAE741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1D4CFFF4-A1CA-0B3D-E74A-F483735E47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7C2724C-5D8E-91E8-C8E1-C566FBD2F1EA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586400B-ECDA-0981-D1DA-CCD43B64A20A}"/>
              </a:ext>
            </a:extLst>
          </p:cNvPr>
          <p:cNvSpPr txBox="1"/>
          <p:nvPr/>
        </p:nvSpPr>
        <p:spPr>
          <a:xfrm>
            <a:off x="442452" y="4933024"/>
            <a:ext cx="115922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Portanto, </a:t>
            </a:r>
            <a:r>
              <a:rPr lang="pt-BR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-96 </a:t>
            </a:r>
            <a:r>
              <a:rPr lang="pt-BR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é o determinante da nossa matriz 3×3.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423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eterminantes - Matemática Enem | Educa Mais Brasil">
            <a:extLst>
              <a:ext uri="{FF2B5EF4-FFF2-40B4-BE49-F238E27FC236}">
                <a16:creationId xmlns:a16="http://schemas.microsoft.com/office/drawing/2014/main" id="{F892A0E7-A19A-B479-00AB-55FCC7A44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00" y="1670813"/>
            <a:ext cx="5909578" cy="383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0F889AC-F850-FB9A-61E9-7A1E23A1FE0D}"/>
              </a:ext>
            </a:extLst>
          </p:cNvPr>
          <p:cNvSpPr txBox="1"/>
          <p:nvPr/>
        </p:nvSpPr>
        <p:spPr>
          <a:xfrm>
            <a:off x="535139" y="485405"/>
            <a:ext cx="3701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Ache o determinante:</a:t>
            </a:r>
          </a:p>
        </p:txBody>
      </p:sp>
    </p:spTree>
    <p:extLst>
      <p:ext uri="{BB962C8B-B14F-4D97-AF65-F5344CB8AC3E}">
        <p14:creationId xmlns:p14="http://schemas.microsoft.com/office/powerpoint/2010/main" val="1329158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r hoje é só pessoal">
            <a:extLst>
              <a:ext uri="{FF2B5EF4-FFF2-40B4-BE49-F238E27FC236}">
                <a16:creationId xmlns:a16="http://schemas.microsoft.com/office/drawing/2014/main" id="{F3A211CF-B20D-AEAD-19CB-5CF9250C1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0"/>
            <a:ext cx="585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145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286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Roboto</vt:lpstr>
      <vt:lpstr>Tema do Office</vt:lpstr>
      <vt:lpstr>Determinante 3x3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4</cp:revision>
  <dcterms:created xsi:type="dcterms:W3CDTF">2025-03-11T16:33:31Z</dcterms:created>
  <dcterms:modified xsi:type="dcterms:W3CDTF">2025-03-11T17:56:18Z</dcterms:modified>
</cp:coreProperties>
</file>